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0"/>
  </p:notesMasterIdLst>
  <p:sldIdLst>
    <p:sldId id="397" r:id="rId2"/>
    <p:sldId id="256" r:id="rId3"/>
    <p:sldId id="259" r:id="rId4"/>
    <p:sldId id="268" r:id="rId5"/>
    <p:sldId id="269" r:id="rId6"/>
    <p:sldId id="270" r:id="rId7"/>
    <p:sldId id="293" r:id="rId8"/>
    <p:sldId id="634" r:id="rId9"/>
    <p:sldId id="434" r:id="rId10"/>
    <p:sldId id="439" r:id="rId11"/>
    <p:sldId id="558" r:id="rId12"/>
    <p:sldId id="611" r:id="rId13"/>
    <p:sldId id="612" r:id="rId14"/>
    <p:sldId id="614" r:id="rId15"/>
    <p:sldId id="624" r:id="rId16"/>
    <p:sldId id="404" r:id="rId17"/>
    <p:sldId id="622" r:id="rId18"/>
    <p:sldId id="680" r:id="rId19"/>
    <p:sldId id="261" r:id="rId20"/>
    <p:sldId id="391" r:id="rId21"/>
    <p:sldId id="393" r:id="rId22"/>
    <p:sldId id="619" r:id="rId23"/>
    <p:sldId id="620" r:id="rId24"/>
    <p:sldId id="621" r:id="rId25"/>
    <p:sldId id="623" r:id="rId26"/>
    <p:sldId id="625" r:id="rId27"/>
    <p:sldId id="627" r:id="rId28"/>
    <p:sldId id="628" r:id="rId29"/>
    <p:sldId id="629" r:id="rId30"/>
    <p:sldId id="636" r:id="rId31"/>
    <p:sldId id="630" r:id="rId32"/>
    <p:sldId id="631" r:id="rId33"/>
    <p:sldId id="633" r:id="rId34"/>
    <p:sldId id="637" r:id="rId35"/>
    <p:sldId id="626" r:id="rId36"/>
    <p:sldId id="681" r:id="rId37"/>
    <p:sldId id="682" r:id="rId38"/>
    <p:sldId id="638" r:id="rId39"/>
    <p:sldId id="640" r:id="rId40"/>
    <p:sldId id="263" r:id="rId41"/>
    <p:sldId id="264" r:id="rId42"/>
    <p:sldId id="645" r:id="rId43"/>
    <p:sldId id="615" r:id="rId44"/>
    <p:sldId id="642" r:id="rId45"/>
    <p:sldId id="644" r:id="rId46"/>
    <p:sldId id="641" r:id="rId47"/>
    <p:sldId id="666" r:id="rId48"/>
    <p:sldId id="668" r:id="rId49"/>
    <p:sldId id="670" r:id="rId50"/>
    <p:sldId id="669" r:id="rId51"/>
    <p:sldId id="671" r:id="rId52"/>
    <p:sldId id="672" r:id="rId53"/>
    <p:sldId id="673" r:id="rId54"/>
    <p:sldId id="674" r:id="rId55"/>
    <p:sldId id="675" r:id="rId56"/>
    <p:sldId id="677" r:id="rId57"/>
    <p:sldId id="679" r:id="rId58"/>
    <p:sldId id="667" r:id="rId59"/>
    <p:sldId id="266" r:id="rId60"/>
    <p:sldId id="648" r:id="rId61"/>
    <p:sldId id="649" r:id="rId62"/>
    <p:sldId id="650" r:id="rId63"/>
    <p:sldId id="651" r:id="rId64"/>
    <p:sldId id="652" r:id="rId65"/>
    <p:sldId id="653" r:id="rId66"/>
    <p:sldId id="654" r:id="rId67"/>
    <p:sldId id="655" r:id="rId68"/>
    <p:sldId id="657" r:id="rId69"/>
    <p:sldId id="656" r:id="rId70"/>
    <p:sldId id="658" r:id="rId71"/>
    <p:sldId id="665" r:id="rId72"/>
    <p:sldId id="660" r:id="rId73"/>
    <p:sldId id="661" r:id="rId74"/>
    <p:sldId id="659" r:id="rId75"/>
    <p:sldId id="662" r:id="rId76"/>
    <p:sldId id="664" r:id="rId77"/>
    <p:sldId id="267" r:id="rId78"/>
    <p:sldId id="616" r:id="rId79"/>
    <p:sldId id="296" r:id="rId80"/>
    <p:sldId id="617" r:id="rId81"/>
    <p:sldId id="298" r:id="rId82"/>
    <p:sldId id="618" r:id="rId83"/>
    <p:sldId id="299" r:id="rId84"/>
    <p:sldId id="406" r:id="rId85"/>
    <p:sldId id="646" r:id="rId86"/>
    <p:sldId id="294" r:id="rId87"/>
    <p:sldId id="613" r:id="rId88"/>
    <p:sldId id="403" r:id="rId8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>
        <p:scale>
          <a:sx n="75" d="100"/>
          <a:sy n="75" d="100"/>
        </p:scale>
        <p:origin x="2532" y="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hdsi.org/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50.jpeg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7.png"/><Relationship Id="rId7" Type="http://schemas.microsoft.com/office/2007/relationships/hdphoto" Target="../media/hdphoto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Tulliana_bug.png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r>
              <a:rPr lang="en-US" dirty="0"/>
              <a:t>We will be available these times to answer advance questions.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3892-B65C-446F-A3C5-BCE984D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481"/>
              </p:ext>
            </p:extLst>
          </p:nvPr>
        </p:nvGraphicFramePr>
        <p:xfrm>
          <a:off x="446314" y="1396999"/>
          <a:ext cx="824048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0243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4120243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Easier assessment of </a:t>
                      </a:r>
                      <a:r>
                        <a:rPr lang="en-US" sz="24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69" y="1600200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4" y="3569607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Make sure to talk about TYPES</a:t>
            </a: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29C7-F082-4EA8-80F8-E5C2503CF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6132-1511-4F3E-90C0-C44F6112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BA15-261F-48A9-9956-8FA8896A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NEED TO TALK ABOUT HOW THE VOCAB MANAGES WHERE THINGS GO (DOMAIN)</a:t>
            </a:r>
          </a:p>
          <a:p>
            <a:r>
              <a:rPr lang="en-US" dirty="0">
                <a:highlight>
                  <a:srgbClr val="FFFF00"/>
                </a:highlight>
              </a:rPr>
              <a:t>STEM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C833-F81F-4C6B-89B2-71AD5D287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24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used for provenance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IPCI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  <p:pic>
        <p:nvPicPr>
          <p:cNvPr id="42" name="Picture 2" descr="Bitmoji Image">
            <a:extLst>
              <a:ext uri="{FF2B5EF4-FFF2-40B4-BE49-F238E27FC236}">
                <a16:creationId xmlns:a16="http://schemas.microsoft.com/office/drawing/2014/main" id="{544ABAB5-09B9-4C99-9CA4-1CFF98DA4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will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59FD-FD47-4D7F-82FF-25B5A2DD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921" y="1465602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SIGN OUT A 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21" y="12246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4236</TotalTime>
  <Words>5124</Words>
  <Application>Microsoft Office PowerPoint</Application>
  <PresentationFormat>On-screen Show (4:3)</PresentationFormat>
  <Paragraphs>1012</Paragraphs>
  <Slides>88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Arial</vt:lpstr>
      <vt:lpstr>Calibri</vt:lpstr>
      <vt:lpstr>Consolas</vt:lpstr>
      <vt:lpstr>Wingdings</vt:lpstr>
      <vt:lpstr>Theme1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PowerPoint Presentation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Rabbit-in-a-Hat</vt:lpstr>
      <vt:lpstr>Resources</vt:lpstr>
      <vt:lpstr>PowerPoint Presentation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LUNCH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113</cp:revision>
  <dcterms:created xsi:type="dcterms:W3CDTF">2018-12-19T18:52:50Z</dcterms:created>
  <dcterms:modified xsi:type="dcterms:W3CDTF">2019-03-12T21:10:41Z</dcterms:modified>
</cp:coreProperties>
</file>